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4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18309-A308-4569-8927-F7CE100244F5}" type="datetimeFigureOut">
              <a:rPr lang="ms-MY" smtClean="0"/>
              <a:t>19/06/2016</a:t>
            </a:fld>
            <a:endParaRPr lang="ms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s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60ACF-A455-4BEB-BF01-4F39D8CEE8E9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80924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s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60ACF-A455-4BEB-BF01-4F39D8CEE8E9}" type="slidenum">
              <a:rPr lang="ms-MY" smtClean="0"/>
              <a:t>1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75578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C2DD-CEC5-46D4-9A0F-E6D7442D001D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F30-26A6-49BE-947C-21E148A4F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C2DD-CEC5-46D4-9A0F-E6D7442D001D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F30-26A6-49BE-947C-21E148A4F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C2DD-CEC5-46D4-9A0F-E6D7442D001D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F30-26A6-49BE-947C-21E148A4F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C2DD-CEC5-46D4-9A0F-E6D7442D001D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F30-26A6-49BE-947C-21E148A4F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C2DD-CEC5-46D4-9A0F-E6D7442D001D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F30-26A6-49BE-947C-21E148A4F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C2DD-CEC5-46D4-9A0F-E6D7442D001D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F30-26A6-49BE-947C-21E148A4F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C2DD-CEC5-46D4-9A0F-E6D7442D001D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F30-26A6-49BE-947C-21E148A4F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C2DD-CEC5-46D4-9A0F-E6D7442D001D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F30-26A6-49BE-947C-21E148A4F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C2DD-CEC5-46D4-9A0F-E6D7442D001D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F30-26A6-49BE-947C-21E148A4F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C2DD-CEC5-46D4-9A0F-E6D7442D001D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F30-26A6-49BE-947C-21E148A4F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C2DD-CEC5-46D4-9A0F-E6D7442D001D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F30-26A6-49BE-947C-21E148A4F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0C2DD-CEC5-46D4-9A0F-E6D7442D001D}" type="datetimeFigureOut">
              <a:rPr lang="en-US" smtClean="0"/>
              <a:pPr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09F30-26A6-49BE-947C-21E148A4F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" y="285751"/>
            <a:ext cx="9144000" cy="285749"/>
          </a:xfrm>
        </p:spPr>
        <p:txBody>
          <a:bodyPr>
            <a:normAutofit fontScale="90000"/>
          </a:bodyPr>
          <a:lstStyle/>
          <a:p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PELAN LANTAI, </a:t>
            </a:r>
            <a:r>
              <a:rPr lang="en-US" sz="1300" b="1" dirty="0">
                <a:latin typeface="Times New Roman" pitchFamily="18" charset="0"/>
                <a:cs typeface="Times New Roman" pitchFamily="18" charset="0"/>
              </a:rPr>
              <a:t>MAJLIS IFTAR BERSAMA  </a:t>
            </a:r>
            <a:r>
              <a:rPr lang="en-US" sz="1300" b="1" i="1" dirty="0" smtClean="0">
                <a:latin typeface="Times New Roman" pitchFamily="18" charset="0"/>
                <a:cs typeface="Times New Roman" pitchFamily="18" charset="0"/>
              </a:rPr>
              <a:t>PERMAISURI </a:t>
            </a:r>
            <a:r>
              <a:rPr lang="en-US" sz="1300" b="1" i="1" dirty="0">
                <a:latin typeface="Times New Roman" pitchFamily="18" charset="0"/>
                <a:cs typeface="Times New Roman" pitchFamily="18" charset="0"/>
              </a:rPr>
              <a:t>JOHOR </a:t>
            </a:r>
            <a:r>
              <a:rPr lang="en-US" sz="1300" b="1" i="1" dirty="0" smtClean="0">
                <a:latin typeface="Times New Roman" pitchFamily="18" charset="0"/>
                <a:cs typeface="Times New Roman" pitchFamily="18" charset="0"/>
              </a:rPr>
              <a:t>CANSELOR </a:t>
            </a:r>
            <a:r>
              <a:rPr lang="en-US" sz="1300" b="1" i="1" dirty="0">
                <a:latin typeface="Times New Roman" pitchFamily="18" charset="0"/>
                <a:cs typeface="Times New Roman" pitchFamily="18" charset="0"/>
              </a:rPr>
              <a:t>UTM</a:t>
            </a:r>
            <a:r>
              <a:rPr lang="ms-MY" sz="1200" dirty="0"/>
              <a:t/>
            </a:r>
            <a:br>
              <a:rPr lang="ms-MY" sz="1200" dirty="0"/>
            </a:b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18 JUN 2016 (SABTU)</a:t>
            </a:r>
            <a:br>
              <a:rPr lang="en-US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DEWAN PEPERIKSAAN , MASJID SULTAN ISMAIL, UTM JOHOR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914400"/>
            <a:ext cx="4038600" cy="5562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5507070"/>
            <a:ext cx="403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572000" y="2800350"/>
            <a:ext cx="1600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cxnSp>
        <p:nvCxnSpPr>
          <p:cNvPr id="104" name="Straight Connector 103"/>
          <p:cNvCxnSpPr/>
          <p:nvPr/>
        </p:nvCxnSpPr>
        <p:spPr>
          <a:xfrm>
            <a:off x="4800600" y="2800350"/>
            <a:ext cx="0" cy="4572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4876800" y="2800350"/>
            <a:ext cx="0" cy="4572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4953000" y="2800350"/>
            <a:ext cx="0" cy="4572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105400" y="914400"/>
            <a:ext cx="0" cy="5562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172200" y="914400"/>
            <a:ext cx="0" cy="5562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6934200" y="914400"/>
            <a:ext cx="0" cy="5562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543800" y="1600199"/>
            <a:ext cx="1143000" cy="115634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cxnSp>
        <p:nvCxnSpPr>
          <p:cNvPr id="113" name="Straight Connector 112"/>
          <p:cNvCxnSpPr/>
          <p:nvPr/>
        </p:nvCxnSpPr>
        <p:spPr>
          <a:xfrm flipH="1">
            <a:off x="6934200" y="1905000"/>
            <a:ext cx="6286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H="1">
            <a:off x="6934200" y="2425619"/>
            <a:ext cx="6286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140"/>
          <p:cNvSpPr/>
          <p:nvPr/>
        </p:nvSpPr>
        <p:spPr>
          <a:xfrm>
            <a:off x="838200" y="3421306"/>
            <a:ext cx="33147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cxnSp>
        <p:nvCxnSpPr>
          <p:cNvPr id="147" name="Straight Connector 146"/>
          <p:cNvCxnSpPr/>
          <p:nvPr/>
        </p:nvCxnSpPr>
        <p:spPr>
          <a:xfrm flipH="1">
            <a:off x="876300" y="3425289"/>
            <a:ext cx="152400" cy="30081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>
            <a:off x="1104900" y="3430831"/>
            <a:ext cx="152400" cy="2952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H="1">
            <a:off x="1333500" y="3409950"/>
            <a:ext cx="152400" cy="3238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>
            <a:off x="1552956" y="3430831"/>
            <a:ext cx="152400" cy="2952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flipH="1">
            <a:off x="1790700" y="3421306"/>
            <a:ext cx="152400" cy="3048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H="1">
            <a:off x="2019300" y="3428614"/>
            <a:ext cx="152400" cy="2974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H="1">
            <a:off x="2257737" y="3430831"/>
            <a:ext cx="152400" cy="2952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endCxn id="141" idx="2"/>
          </p:cNvCxnSpPr>
          <p:nvPr/>
        </p:nvCxnSpPr>
        <p:spPr>
          <a:xfrm flipH="1">
            <a:off x="2495550" y="3428614"/>
            <a:ext cx="124206" cy="2974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H="1">
            <a:off x="2714244" y="3421306"/>
            <a:ext cx="152400" cy="3048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H="1">
            <a:off x="2961548" y="3428614"/>
            <a:ext cx="152400" cy="2974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H="1">
            <a:off x="3200261" y="3419747"/>
            <a:ext cx="152400" cy="30635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H="1">
            <a:off x="3429000" y="3431385"/>
            <a:ext cx="152262" cy="2947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H="1">
            <a:off x="3680460" y="3430831"/>
            <a:ext cx="152400" cy="2952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H="1">
            <a:off x="3889664" y="3431385"/>
            <a:ext cx="152400" cy="2947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Rectangle 220"/>
          <p:cNvSpPr/>
          <p:nvPr/>
        </p:nvSpPr>
        <p:spPr>
          <a:xfrm>
            <a:off x="838200" y="2937362"/>
            <a:ext cx="33147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cxnSp>
        <p:nvCxnSpPr>
          <p:cNvPr id="222" name="Straight Connector 221"/>
          <p:cNvCxnSpPr/>
          <p:nvPr/>
        </p:nvCxnSpPr>
        <p:spPr>
          <a:xfrm flipH="1">
            <a:off x="876300" y="2941345"/>
            <a:ext cx="152400" cy="30081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H="1">
            <a:off x="1104900" y="2946887"/>
            <a:ext cx="152400" cy="2952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flipH="1">
            <a:off x="1333500" y="2926006"/>
            <a:ext cx="152400" cy="3238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flipH="1">
            <a:off x="1552956" y="2946887"/>
            <a:ext cx="152400" cy="2952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H="1">
            <a:off x="1790700" y="2937362"/>
            <a:ext cx="152400" cy="3048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flipH="1">
            <a:off x="2019300" y="2944670"/>
            <a:ext cx="152400" cy="2974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 flipH="1">
            <a:off x="2257737" y="2946887"/>
            <a:ext cx="152400" cy="2952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>
            <a:endCxn id="221" idx="2"/>
          </p:cNvCxnSpPr>
          <p:nvPr/>
        </p:nvCxnSpPr>
        <p:spPr>
          <a:xfrm flipH="1">
            <a:off x="2495550" y="2944670"/>
            <a:ext cx="124206" cy="2974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H="1">
            <a:off x="2714244" y="2937362"/>
            <a:ext cx="152400" cy="3048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H="1">
            <a:off x="2961548" y="2944670"/>
            <a:ext cx="152400" cy="2974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 flipH="1">
            <a:off x="3200261" y="2935803"/>
            <a:ext cx="152400" cy="30635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 flipH="1">
            <a:off x="3429000" y="2947441"/>
            <a:ext cx="152262" cy="2947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flipH="1">
            <a:off x="3680460" y="2946887"/>
            <a:ext cx="152400" cy="2952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 flipH="1">
            <a:off x="3889664" y="2947441"/>
            <a:ext cx="152400" cy="2947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Rectangle 235"/>
          <p:cNvSpPr/>
          <p:nvPr/>
        </p:nvSpPr>
        <p:spPr>
          <a:xfrm>
            <a:off x="838200" y="2430706"/>
            <a:ext cx="33147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cxnSp>
        <p:nvCxnSpPr>
          <p:cNvPr id="237" name="Straight Connector 236"/>
          <p:cNvCxnSpPr/>
          <p:nvPr/>
        </p:nvCxnSpPr>
        <p:spPr>
          <a:xfrm flipH="1">
            <a:off x="876300" y="2434689"/>
            <a:ext cx="152400" cy="30081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H="1">
            <a:off x="1104900" y="2440231"/>
            <a:ext cx="152400" cy="2952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 flipH="1">
            <a:off x="1333500" y="2419350"/>
            <a:ext cx="152400" cy="3238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 flipH="1">
            <a:off x="1552956" y="2440231"/>
            <a:ext cx="152400" cy="2952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 flipH="1">
            <a:off x="1790700" y="2430706"/>
            <a:ext cx="152400" cy="3048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 flipH="1">
            <a:off x="2019300" y="2438014"/>
            <a:ext cx="152400" cy="2974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 flipH="1">
            <a:off x="2257737" y="2440231"/>
            <a:ext cx="152400" cy="2952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>
            <a:endCxn id="236" idx="2"/>
          </p:cNvCxnSpPr>
          <p:nvPr/>
        </p:nvCxnSpPr>
        <p:spPr>
          <a:xfrm flipH="1">
            <a:off x="2495550" y="2438014"/>
            <a:ext cx="124206" cy="2974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 flipH="1">
            <a:off x="2714244" y="2430706"/>
            <a:ext cx="152400" cy="3048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>
          <a:xfrm flipH="1">
            <a:off x="2961548" y="2438014"/>
            <a:ext cx="152400" cy="2974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>
          <a:xfrm flipH="1">
            <a:off x="3200261" y="2429147"/>
            <a:ext cx="152400" cy="30635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 flipH="1">
            <a:off x="3429000" y="2440785"/>
            <a:ext cx="152262" cy="2947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 flipH="1">
            <a:off x="3680460" y="2440231"/>
            <a:ext cx="152400" cy="2952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 flipH="1">
            <a:off x="3889664" y="2440785"/>
            <a:ext cx="152400" cy="2947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Rectangle 250"/>
          <p:cNvSpPr/>
          <p:nvPr/>
        </p:nvSpPr>
        <p:spPr>
          <a:xfrm>
            <a:off x="838200" y="1946762"/>
            <a:ext cx="33147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cxnSp>
        <p:nvCxnSpPr>
          <p:cNvPr id="252" name="Straight Connector 251"/>
          <p:cNvCxnSpPr/>
          <p:nvPr/>
        </p:nvCxnSpPr>
        <p:spPr>
          <a:xfrm flipH="1">
            <a:off x="876300" y="1950745"/>
            <a:ext cx="152400" cy="30081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 flipH="1">
            <a:off x="1104900" y="1956287"/>
            <a:ext cx="152400" cy="2952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 flipH="1">
            <a:off x="1333500" y="1935406"/>
            <a:ext cx="152400" cy="3238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 flipH="1">
            <a:off x="1552956" y="1956287"/>
            <a:ext cx="152400" cy="2952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 flipH="1">
            <a:off x="1790700" y="1946762"/>
            <a:ext cx="152400" cy="3048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 flipH="1">
            <a:off x="2019300" y="1954070"/>
            <a:ext cx="152400" cy="2974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 flipH="1">
            <a:off x="2257737" y="1956287"/>
            <a:ext cx="152400" cy="2952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>
            <a:endCxn id="251" idx="2"/>
          </p:cNvCxnSpPr>
          <p:nvPr/>
        </p:nvCxnSpPr>
        <p:spPr>
          <a:xfrm flipH="1">
            <a:off x="2495550" y="1954070"/>
            <a:ext cx="124206" cy="2974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 flipH="1">
            <a:off x="2714244" y="1946762"/>
            <a:ext cx="152400" cy="3048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 flipH="1">
            <a:off x="2961548" y="1954070"/>
            <a:ext cx="152400" cy="2974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/>
          <p:cNvCxnSpPr/>
          <p:nvPr/>
        </p:nvCxnSpPr>
        <p:spPr>
          <a:xfrm flipH="1">
            <a:off x="3200261" y="1945203"/>
            <a:ext cx="152400" cy="30635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 flipH="1">
            <a:off x="3429000" y="1956841"/>
            <a:ext cx="152262" cy="2947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 flipH="1">
            <a:off x="3680460" y="1956287"/>
            <a:ext cx="152400" cy="2952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 flipH="1">
            <a:off x="3889664" y="1956841"/>
            <a:ext cx="152400" cy="2947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Rectangle 265"/>
          <p:cNvSpPr/>
          <p:nvPr/>
        </p:nvSpPr>
        <p:spPr>
          <a:xfrm>
            <a:off x="838200" y="1470512"/>
            <a:ext cx="33147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cxnSp>
        <p:nvCxnSpPr>
          <p:cNvPr id="267" name="Straight Connector 266"/>
          <p:cNvCxnSpPr/>
          <p:nvPr/>
        </p:nvCxnSpPr>
        <p:spPr>
          <a:xfrm flipH="1">
            <a:off x="876300" y="1474495"/>
            <a:ext cx="152400" cy="30081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 flipH="1">
            <a:off x="1104900" y="1480037"/>
            <a:ext cx="152400" cy="2952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flipH="1">
            <a:off x="1333500" y="1459156"/>
            <a:ext cx="152400" cy="3238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 flipH="1">
            <a:off x="1552956" y="1480037"/>
            <a:ext cx="152400" cy="2952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/>
          <p:nvPr/>
        </p:nvCxnSpPr>
        <p:spPr>
          <a:xfrm flipH="1">
            <a:off x="1790700" y="1470512"/>
            <a:ext cx="152400" cy="3048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 flipH="1">
            <a:off x="2019300" y="1477820"/>
            <a:ext cx="152400" cy="2974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/>
          <p:nvPr/>
        </p:nvCxnSpPr>
        <p:spPr>
          <a:xfrm flipH="1">
            <a:off x="2257737" y="1480037"/>
            <a:ext cx="152400" cy="2952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>
            <a:endCxn id="266" idx="2"/>
          </p:cNvCxnSpPr>
          <p:nvPr/>
        </p:nvCxnSpPr>
        <p:spPr>
          <a:xfrm flipH="1">
            <a:off x="2495550" y="1477820"/>
            <a:ext cx="124206" cy="2974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/>
          <p:nvPr/>
        </p:nvCxnSpPr>
        <p:spPr>
          <a:xfrm flipH="1">
            <a:off x="2714244" y="1470512"/>
            <a:ext cx="152400" cy="3048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 flipH="1">
            <a:off x="2961548" y="1477820"/>
            <a:ext cx="152400" cy="2974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 flipH="1">
            <a:off x="3200261" y="1468953"/>
            <a:ext cx="152400" cy="30635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/>
          <p:nvPr/>
        </p:nvCxnSpPr>
        <p:spPr>
          <a:xfrm flipH="1">
            <a:off x="3429000" y="1480591"/>
            <a:ext cx="152262" cy="2947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/>
          <p:nvPr/>
        </p:nvCxnSpPr>
        <p:spPr>
          <a:xfrm flipH="1">
            <a:off x="3680460" y="1480037"/>
            <a:ext cx="152400" cy="2952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/>
          <p:nvPr/>
        </p:nvCxnSpPr>
        <p:spPr>
          <a:xfrm flipH="1">
            <a:off x="3889664" y="1480591"/>
            <a:ext cx="152400" cy="2947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Rectangle 280"/>
          <p:cNvSpPr/>
          <p:nvPr/>
        </p:nvSpPr>
        <p:spPr>
          <a:xfrm>
            <a:off x="838200" y="1001956"/>
            <a:ext cx="33147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cxnSp>
        <p:nvCxnSpPr>
          <p:cNvPr id="282" name="Straight Connector 281"/>
          <p:cNvCxnSpPr/>
          <p:nvPr/>
        </p:nvCxnSpPr>
        <p:spPr>
          <a:xfrm flipH="1">
            <a:off x="876300" y="1005939"/>
            <a:ext cx="152400" cy="30081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/>
          <p:nvPr/>
        </p:nvCxnSpPr>
        <p:spPr>
          <a:xfrm flipH="1">
            <a:off x="1104900" y="1011481"/>
            <a:ext cx="152400" cy="2952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 flipH="1">
            <a:off x="1333500" y="990600"/>
            <a:ext cx="152400" cy="3238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/>
          <p:nvPr/>
        </p:nvCxnSpPr>
        <p:spPr>
          <a:xfrm flipH="1">
            <a:off x="1552956" y="1011481"/>
            <a:ext cx="152400" cy="2952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Connector 285"/>
          <p:cNvCxnSpPr/>
          <p:nvPr/>
        </p:nvCxnSpPr>
        <p:spPr>
          <a:xfrm flipH="1">
            <a:off x="1790700" y="1001956"/>
            <a:ext cx="152400" cy="3048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 flipH="1">
            <a:off x="2019300" y="1009264"/>
            <a:ext cx="152400" cy="2974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/>
          <p:nvPr/>
        </p:nvCxnSpPr>
        <p:spPr>
          <a:xfrm flipH="1">
            <a:off x="2257737" y="1011481"/>
            <a:ext cx="152400" cy="2952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/>
          <p:cNvCxnSpPr>
            <a:endCxn id="281" idx="2"/>
          </p:cNvCxnSpPr>
          <p:nvPr/>
        </p:nvCxnSpPr>
        <p:spPr>
          <a:xfrm flipH="1">
            <a:off x="2495550" y="1009264"/>
            <a:ext cx="124206" cy="2974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 flipH="1">
            <a:off x="2714244" y="1001956"/>
            <a:ext cx="152400" cy="3048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/>
          <p:cNvCxnSpPr/>
          <p:nvPr/>
        </p:nvCxnSpPr>
        <p:spPr>
          <a:xfrm flipH="1">
            <a:off x="2961548" y="1009264"/>
            <a:ext cx="152400" cy="2974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/>
          <p:nvPr/>
        </p:nvCxnSpPr>
        <p:spPr>
          <a:xfrm flipH="1">
            <a:off x="3200261" y="1000397"/>
            <a:ext cx="152400" cy="30635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/>
          <p:cNvCxnSpPr/>
          <p:nvPr/>
        </p:nvCxnSpPr>
        <p:spPr>
          <a:xfrm flipH="1">
            <a:off x="3429000" y="1012035"/>
            <a:ext cx="152262" cy="2947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/>
          <p:nvPr/>
        </p:nvCxnSpPr>
        <p:spPr>
          <a:xfrm flipH="1">
            <a:off x="3680460" y="1011481"/>
            <a:ext cx="152400" cy="2952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/>
          <p:cNvCxnSpPr/>
          <p:nvPr/>
        </p:nvCxnSpPr>
        <p:spPr>
          <a:xfrm flipH="1">
            <a:off x="3889664" y="1012035"/>
            <a:ext cx="152400" cy="2947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/>
          <p:nvPr/>
        </p:nvCxnSpPr>
        <p:spPr>
          <a:xfrm>
            <a:off x="5029200" y="2800350"/>
            <a:ext cx="0" cy="4572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Connector 296"/>
          <p:cNvCxnSpPr/>
          <p:nvPr/>
        </p:nvCxnSpPr>
        <p:spPr>
          <a:xfrm flipH="1">
            <a:off x="4648200" y="3352800"/>
            <a:ext cx="5334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/>
          <p:cNvCxnSpPr/>
          <p:nvPr/>
        </p:nvCxnSpPr>
        <p:spPr>
          <a:xfrm flipH="1">
            <a:off x="4659956" y="2699151"/>
            <a:ext cx="5334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799348" y="2098045"/>
            <a:ext cx="6319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HELIPAD</a:t>
            </a:r>
            <a:endParaRPr lang="ms-MY" sz="1000" dirty="0"/>
          </a:p>
        </p:txBody>
      </p:sp>
      <p:cxnSp>
        <p:nvCxnSpPr>
          <p:cNvPr id="300" name="Straight Connector 299"/>
          <p:cNvCxnSpPr/>
          <p:nvPr/>
        </p:nvCxnSpPr>
        <p:spPr>
          <a:xfrm>
            <a:off x="6553200" y="927747"/>
            <a:ext cx="0" cy="2247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/>
          <p:cNvCxnSpPr/>
          <p:nvPr/>
        </p:nvCxnSpPr>
        <p:spPr>
          <a:xfrm>
            <a:off x="6559952" y="1362155"/>
            <a:ext cx="0" cy="2247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/>
          <p:nvPr/>
        </p:nvCxnSpPr>
        <p:spPr>
          <a:xfrm>
            <a:off x="6573245" y="1842146"/>
            <a:ext cx="0" cy="2247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/>
          <p:nvPr/>
        </p:nvCxnSpPr>
        <p:spPr>
          <a:xfrm>
            <a:off x="6573245" y="2289822"/>
            <a:ext cx="0" cy="2247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/>
          <p:nvPr/>
        </p:nvCxnSpPr>
        <p:spPr>
          <a:xfrm>
            <a:off x="6573245" y="2756547"/>
            <a:ext cx="0" cy="2247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Connector 305"/>
          <p:cNvCxnSpPr/>
          <p:nvPr/>
        </p:nvCxnSpPr>
        <p:spPr>
          <a:xfrm>
            <a:off x="6579997" y="3190955"/>
            <a:ext cx="0" cy="2247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/>
          <p:nvPr/>
        </p:nvCxnSpPr>
        <p:spPr>
          <a:xfrm>
            <a:off x="6575235" y="3670946"/>
            <a:ext cx="0" cy="2247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/>
          <p:nvPr/>
        </p:nvCxnSpPr>
        <p:spPr>
          <a:xfrm>
            <a:off x="6581987" y="4114800"/>
            <a:ext cx="0" cy="2247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/>
          <p:nvPr/>
        </p:nvCxnSpPr>
        <p:spPr>
          <a:xfrm>
            <a:off x="6581987" y="4503444"/>
            <a:ext cx="0" cy="2247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/>
          <p:cNvCxnSpPr/>
          <p:nvPr/>
        </p:nvCxnSpPr>
        <p:spPr>
          <a:xfrm>
            <a:off x="6581987" y="4970169"/>
            <a:ext cx="0" cy="2247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/>
          <p:nvPr/>
        </p:nvCxnSpPr>
        <p:spPr>
          <a:xfrm>
            <a:off x="6588739" y="5404577"/>
            <a:ext cx="0" cy="2247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/>
          <p:nvPr/>
        </p:nvCxnSpPr>
        <p:spPr>
          <a:xfrm>
            <a:off x="6583977" y="5884568"/>
            <a:ext cx="0" cy="2247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>
            <a:off x="6590729" y="6328422"/>
            <a:ext cx="0" cy="2247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TextBox 313"/>
          <p:cNvSpPr txBox="1"/>
          <p:nvPr/>
        </p:nvSpPr>
        <p:spPr>
          <a:xfrm rot="16200000">
            <a:off x="6212421" y="2960280"/>
            <a:ext cx="9412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JALAN UTAMA</a:t>
            </a:r>
            <a:endParaRPr lang="ms-MY" sz="1000" dirty="0"/>
          </a:p>
        </p:txBody>
      </p:sp>
      <p:sp>
        <p:nvSpPr>
          <p:cNvPr id="315" name="Rectangle 314"/>
          <p:cNvSpPr/>
          <p:nvPr/>
        </p:nvSpPr>
        <p:spPr>
          <a:xfrm rot="16200000">
            <a:off x="3213734" y="3949323"/>
            <a:ext cx="2489171" cy="19717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cxnSp>
        <p:nvCxnSpPr>
          <p:cNvPr id="316" name="Straight Connector 315"/>
          <p:cNvCxnSpPr/>
          <p:nvPr/>
        </p:nvCxnSpPr>
        <p:spPr>
          <a:xfrm>
            <a:off x="4724400" y="2782301"/>
            <a:ext cx="0" cy="4572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Rectangle 316"/>
          <p:cNvSpPr/>
          <p:nvPr/>
        </p:nvSpPr>
        <p:spPr>
          <a:xfrm>
            <a:off x="2410137" y="3791679"/>
            <a:ext cx="790124" cy="1186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318" name="Rectangle 317"/>
          <p:cNvSpPr/>
          <p:nvPr/>
        </p:nvSpPr>
        <p:spPr>
          <a:xfrm>
            <a:off x="3200260" y="4506151"/>
            <a:ext cx="1356649" cy="22207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cxnSp>
        <p:nvCxnSpPr>
          <p:cNvPr id="322" name="Straight Connector 321"/>
          <p:cNvCxnSpPr/>
          <p:nvPr/>
        </p:nvCxnSpPr>
        <p:spPr>
          <a:xfrm>
            <a:off x="1447800" y="4191000"/>
            <a:ext cx="0" cy="13034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/>
          <p:cNvCxnSpPr/>
          <p:nvPr/>
        </p:nvCxnSpPr>
        <p:spPr>
          <a:xfrm>
            <a:off x="1697006" y="4419600"/>
            <a:ext cx="0" cy="53743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/>
          <p:nvPr/>
        </p:nvCxnSpPr>
        <p:spPr>
          <a:xfrm flipH="1">
            <a:off x="2016919" y="4615833"/>
            <a:ext cx="2381" cy="4660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/>
          <p:cNvCxnSpPr/>
          <p:nvPr/>
        </p:nvCxnSpPr>
        <p:spPr>
          <a:xfrm flipH="1">
            <a:off x="1692656" y="4957039"/>
            <a:ext cx="3266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2016919" y="5404577"/>
            <a:ext cx="0" cy="11238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H="1">
            <a:off x="1971262" y="5081834"/>
            <a:ext cx="980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1967897" y="5404577"/>
            <a:ext cx="980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H="1">
            <a:off x="1297781" y="5516966"/>
            <a:ext cx="1" cy="1218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flipH="1">
            <a:off x="1297781" y="5936040"/>
            <a:ext cx="3" cy="2361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H="1">
            <a:off x="685800" y="6172200"/>
            <a:ext cx="61198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H="1">
            <a:off x="1248759" y="5638800"/>
            <a:ext cx="980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H="1">
            <a:off x="1248762" y="5936040"/>
            <a:ext cx="980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 rot="16200000">
            <a:off x="3978122" y="3927771"/>
            <a:ext cx="9829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KARPET DIRAJA</a:t>
            </a:r>
            <a:endParaRPr lang="ms-MY" sz="1000" dirty="0"/>
          </a:p>
        </p:txBody>
      </p:sp>
      <p:sp>
        <p:nvSpPr>
          <p:cNvPr id="169" name="TextBox 168"/>
          <p:cNvSpPr txBox="1"/>
          <p:nvPr/>
        </p:nvSpPr>
        <p:spPr>
          <a:xfrm>
            <a:off x="2018867" y="2715184"/>
            <a:ext cx="8883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MAHASISWA </a:t>
            </a:r>
            <a:endParaRPr lang="ms-MY" sz="1000" dirty="0"/>
          </a:p>
        </p:txBody>
      </p:sp>
      <p:sp>
        <p:nvSpPr>
          <p:cNvPr id="170" name="TextBox 169"/>
          <p:cNvSpPr txBox="1"/>
          <p:nvPr/>
        </p:nvSpPr>
        <p:spPr>
          <a:xfrm>
            <a:off x="2060558" y="3190955"/>
            <a:ext cx="8883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MAHASISWA </a:t>
            </a:r>
            <a:endParaRPr lang="ms-MY" sz="1000" dirty="0"/>
          </a:p>
        </p:txBody>
      </p:sp>
      <p:sp>
        <p:nvSpPr>
          <p:cNvPr id="171" name="TextBox 170"/>
          <p:cNvSpPr txBox="1"/>
          <p:nvPr/>
        </p:nvSpPr>
        <p:spPr>
          <a:xfrm>
            <a:off x="2060559" y="2213614"/>
            <a:ext cx="8883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MAHASISWA </a:t>
            </a:r>
            <a:endParaRPr lang="ms-MY" sz="1000" dirty="0"/>
          </a:p>
        </p:txBody>
      </p:sp>
      <p:sp>
        <p:nvSpPr>
          <p:cNvPr id="172" name="TextBox 171"/>
          <p:cNvSpPr txBox="1"/>
          <p:nvPr/>
        </p:nvSpPr>
        <p:spPr>
          <a:xfrm>
            <a:off x="2031599" y="1719035"/>
            <a:ext cx="8883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MAHASISWA </a:t>
            </a:r>
            <a:endParaRPr lang="ms-MY" sz="1000" dirty="0"/>
          </a:p>
        </p:txBody>
      </p:sp>
      <p:sp>
        <p:nvSpPr>
          <p:cNvPr id="173" name="TextBox 172"/>
          <p:cNvSpPr txBox="1"/>
          <p:nvPr/>
        </p:nvSpPr>
        <p:spPr>
          <a:xfrm>
            <a:off x="2018866" y="1281292"/>
            <a:ext cx="8883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MAHASISWA </a:t>
            </a:r>
            <a:endParaRPr lang="ms-MY" sz="1000" dirty="0"/>
          </a:p>
        </p:txBody>
      </p:sp>
      <p:cxnSp>
        <p:nvCxnSpPr>
          <p:cNvPr id="175" name="Straight Connector 174"/>
          <p:cNvCxnSpPr>
            <a:stCxn id="12" idx="0"/>
          </p:cNvCxnSpPr>
          <p:nvPr/>
        </p:nvCxnSpPr>
        <p:spPr>
          <a:xfrm flipH="1">
            <a:off x="5181600" y="2800350"/>
            <a:ext cx="190500" cy="43915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flipH="1">
            <a:off x="5334000" y="2803329"/>
            <a:ext cx="190500" cy="43915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flipH="1">
            <a:off x="5513070" y="2809374"/>
            <a:ext cx="190500" cy="43915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flipH="1">
            <a:off x="5669280" y="2810705"/>
            <a:ext cx="190500" cy="43915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H="1">
            <a:off x="5867400" y="2803011"/>
            <a:ext cx="190500" cy="43915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flipH="1">
            <a:off x="6057900" y="2963105"/>
            <a:ext cx="95250" cy="29444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endCxn id="12" idx="2"/>
          </p:cNvCxnSpPr>
          <p:nvPr/>
        </p:nvCxnSpPr>
        <p:spPr>
          <a:xfrm>
            <a:off x="5193356" y="2810705"/>
            <a:ext cx="178744" cy="44684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5345756" y="2792656"/>
            <a:ext cx="178744" cy="44684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5534514" y="2785872"/>
            <a:ext cx="178744" cy="44684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5713258" y="2789830"/>
            <a:ext cx="178744" cy="44684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5892002" y="2792656"/>
            <a:ext cx="178744" cy="44684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>
            <a:endCxn id="12" idx="3"/>
          </p:cNvCxnSpPr>
          <p:nvPr/>
        </p:nvCxnSpPr>
        <p:spPr>
          <a:xfrm>
            <a:off x="6057900" y="2796502"/>
            <a:ext cx="114300" cy="23244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Rectangle 181"/>
          <p:cNvSpPr/>
          <p:nvPr/>
        </p:nvSpPr>
        <p:spPr>
          <a:xfrm rot="16200000">
            <a:off x="2284588" y="4272276"/>
            <a:ext cx="1011711" cy="25860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cxnSp>
        <p:nvCxnSpPr>
          <p:cNvPr id="184" name="Straight Connector 183"/>
          <p:cNvCxnSpPr/>
          <p:nvPr/>
        </p:nvCxnSpPr>
        <p:spPr>
          <a:xfrm flipH="1">
            <a:off x="4648200" y="5029200"/>
            <a:ext cx="980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flipV="1">
            <a:off x="4648200" y="5404578"/>
            <a:ext cx="98044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Rectangle 185"/>
          <p:cNvSpPr/>
          <p:nvPr/>
        </p:nvSpPr>
        <p:spPr>
          <a:xfrm>
            <a:off x="4389418" y="5097395"/>
            <a:ext cx="411182" cy="1951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193" name="TextBox 192"/>
          <p:cNvSpPr txBox="1"/>
          <p:nvPr/>
        </p:nvSpPr>
        <p:spPr>
          <a:xfrm rot="16200000">
            <a:off x="2349566" y="4261623"/>
            <a:ext cx="8691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MEJA DIRAJA</a:t>
            </a:r>
            <a:endParaRPr lang="ms-MY" sz="1000" dirty="0"/>
          </a:p>
        </p:txBody>
      </p:sp>
      <p:sp>
        <p:nvSpPr>
          <p:cNvPr id="194" name="TextBox 193"/>
          <p:cNvSpPr txBox="1"/>
          <p:nvPr/>
        </p:nvSpPr>
        <p:spPr>
          <a:xfrm rot="16200000">
            <a:off x="4453679" y="5109570"/>
            <a:ext cx="9476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PINTU KELUAR</a:t>
            </a:r>
            <a:endParaRPr lang="ms-MY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" y="285751"/>
            <a:ext cx="9144000" cy="2857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PELAN LANTAI, MAJLIS IFTAR BERSAMA  </a:t>
            </a:r>
            <a:r>
              <a:rPr lang="en-US" sz="1000" b="1" i="1" dirty="0" smtClean="0">
                <a:latin typeface="Times New Roman" pitchFamily="18" charset="0"/>
                <a:cs typeface="Times New Roman" pitchFamily="18" charset="0"/>
              </a:rPr>
              <a:t>PERMAISURI JOHOR CANSELOR UTM</a:t>
            </a:r>
            <a:r>
              <a:rPr lang="ms-MY" sz="1000" dirty="0" smtClean="0"/>
              <a:t/>
            </a:r>
            <a:br>
              <a:rPr lang="ms-MY" sz="1000" dirty="0" smtClean="0"/>
            </a:b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18 JUN 2016 (SABTU)</a:t>
            </a:r>
            <a:br>
              <a:rPr lang="en-US" sz="1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DEWAN PEPERIKSAAN , MASJID SULTAN ISMAIL, UTM JOHOR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485900"/>
            <a:ext cx="4419600" cy="198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6" name="Rectangle 5"/>
          <p:cNvSpPr/>
          <p:nvPr/>
        </p:nvSpPr>
        <p:spPr>
          <a:xfrm>
            <a:off x="685800" y="3467100"/>
            <a:ext cx="4419600" cy="1768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cxnSp>
        <p:nvCxnSpPr>
          <p:cNvPr id="8" name="Straight Connector 7"/>
          <p:cNvCxnSpPr/>
          <p:nvPr/>
        </p:nvCxnSpPr>
        <p:spPr>
          <a:xfrm>
            <a:off x="4948236" y="4381500"/>
            <a:ext cx="2209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956334" y="4836319"/>
            <a:ext cx="2171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448173" y="6162645"/>
            <a:ext cx="12954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BILIK VVIP</a:t>
            </a:r>
            <a:endParaRPr lang="ms-MY" sz="10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90800" y="6162645"/>
            <a:ext cx="17107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000" dirty="0" smtClean="0"/>
              <a:t>AMBIL WUDHUK/TANDAS</a:t>
            </a:r>
          </a:p>
          <a:p>
            <a:pPr marL="171450" indent="-171450">
              <a:buFontTx/>
              <a:buChar char="-"/>
            </a:pPr>
            <a:r>
              <a:rPr lang="en-US" sz="1000" dirty="0" smtClean="0"/>
              <a:t>BESIAP UNTUK SOLAT</a:t>
            </a:r>
            <a:endParaRPr lang="ms-MY" sz="10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934200" y="1295400"/>
            <a:ext cx="0" cy="5562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010400" y="2849880"/>
            <a:ext cx="1219200" cy="4648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934200" y="3604260"/>
            <a:ext cx="1295400" cy="4648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rot="5400000">
            <a:off x="7734300" y="3268980"/>
            <a:ext cx="1219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00" dirty="0">
              <a:solidFill>
                <a:schemeClr val="tx1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7086600" y="2842260"/>
            <a:ext cx="0" cy="4572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239000" y="2846070"/>
            <a:ext cx="0" cy="4572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391400" y="2857500"/>
            <a:ext cx="0" cy="4572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543800" y="2861310"/>
            <a:ext cx="0" cy="4572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696200" y="2857500"/>
            <a:ext cx="0" cy="4572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848600" y="2861310"/>
            <a:ext cx="0" cy="4572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001000" y="2857500"/>
            <a:ext cx="0" cy="4572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153400" y="2861310"/>
            <a:ext cx="0" cy="4572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086600" y="3600450"/>
            <a:ext cx="0" cy="4572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239000" y="3604260"/>
            <a:ext cx="0" cy="4572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391400" y="3615690"/>
            <a:ext cx="0" cy="4572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543800" y="3619500"/>
            <a:ext cx="0" cy="4572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696200" y="3615690"/>
            <a:ext cx="0" cy="4572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848600" y="3619500"/>
            <a:ext cx="0" cy="4572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001000" y="3615690"/>
            <a:ext cx="0" cy="4572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153400" y="3619500"/>
            <a:ext cx="0" cy="4572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305800" y="2842260"/>
            <a:ext cx="0" cy="123444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458200" y="2842260"/>
            <a:ext cx="0" cy="123444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242518" y="4987290"/>
            <a:ext cx="13099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RUANG SOLAT LELAKI</a:t>
            </a:r>
            <a:endParaRPr lang="ms-MY" sz="1000" dirty="0"/>
          </a:p>
        </p:txBody>
      </p:sp>
      <p:sp>
        <p:nvSpPr>
          <p:cNvPr id="50" name="Frame 49"/>
          <p:cNvSpPr/>
          <p:nvPr/>
        </p:nvSpPr>
        <p:spPr>
          <a:xfrm>
            <a:off x="1430655" y="1409700"/>
            <a:ext cx="3657600" cy="2190750"/>
          </a:xfrm>
          <a:prstGeom prst="fram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044004" y="3336369"/>
            <a:ext cx="4651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TIRAI</a:t>
            </a:r>
            <a:endParaRPr lang="ms-MY" sz="10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2574324" y="3106579"/>
            <a:ext cx="14045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RUANG SOLAT WANITA</a:t>
            </a:r>
            <a:endParaRPr lang="ms-MY" sz="1000" dirty="0"/>
          </a:p>
        </p:txBody>
      </p:sp>
      <p:sp>
        <p:nvSpPr>
          <p:cNvPr id="54" name="Rectangle 53"/>
          <p:cNvSpPr/>
          <p:nvPr/>
        </p:nvSpPr>
        <p:spPr>
          <a:xfrm>
            <a:off x="2590800" y="2592040"/>
            <a:ext cx="1388076" cy="532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KAWASAN SOLAT TUANKU</a:t>
            </a:r>
            <a:endParaRPr lang="ms-MY" sz="1000" dirty="0">
              <a:solidFill>
                <a:schemeClr val="tx1"/>
              </a:solidFill>
            </a:endParaRPr>
          </a:p>
        </p:txBody>
      </p:sp>
      <p:sp>
        <p:nvSpPr>
          <p:cNvPr id="56" name="Arc 55"/>
          <p:cNvSpPr/>
          <p:nvPr/>
        </p:nvSpPr>
        <p:spPr>
          <a:xfrm>
            <a:off x="4800600" y="4385310"/>
            <a:ext cx="295273" cy="22098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57" name="Arc 56"/>
          <p:cNvSpPr/>
          <p:nvPr/>
        </p:nvSpPr>
        <p:spPr>
          <a:xfrm rot="5400000">
            <a:off x="4850606" y="4584383"/>
            <a:ext cx="211455" cy="273368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58" name="TextBox 57"/>
          <p:cNvSpPr txBox="1"/>
          <p:nvPr/>
        </p:nvSpPr>
        <p:spPr>
          <a:xfrm rot="16200000">
            <a:off x="4438649" y="4483179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PINTU</a:t>
            </a:r>
            <a:endParaRPr lang="ms-MY" sz="1000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4939662" y="1829894"/>
            <a:ext cx="2209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948236" y="2543364"/>
            <a:ext cx="2171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Arc 62"/>
          <p:cNvSpPr/>
          <p:nvPr/>
        </p:nvSpPr>
        <p:spPr>
          <a:xfrm>
            <a:off x="4810127" y="1829894"/>
            <a:ext cx="295273" cy="22098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64" name="Arc 63"/>
          <p:cNvSpPr/>
          <p:nvPr/>
        </p:nvSpPr>
        <p:spPr>
          <a:xfrm rot="5400000">
            <a:off x="4856913" y="2300214"/>
            <a:ext cx="211455" cy="273368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2209800" y="1295400"/>
            <a:ext cx="0" cy="342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Arc 65"/>
          <p:cNvSpPr/>
          <p:nvPr/>
        </p:nvSpPr>
        <p:spPr>
          <a:xfrm rot="16200000">
            <a:off x="2161369" y="1464659"/>
            <a:ext cx="463833" cy="347281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2895600" y="1295400"/>
            <a:ext cx="0" cy="342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rc 71"/>
          <p:cNvSpPr/>
          <p:nvPr/>
        </p:nvSpPr>
        <p:spPr>
          <a:xfrm>
            <a:off x="2514600" y="1399078"/>
            <a:ext cx="380999" cy="478441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73" name="TextBox 72"/>
          <p:cNvSpPr txBox="1"/>
          <p:nvPr/>
        </p:nvSpPr>
        <p:spPr>
          <a:xfrm>
            <a:off x="1885876" y="970835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BERANGKAT PULANG</a:t>
            </a:r>
            <a:endParaRPr lang="ms-MY" sz="1000" dirty="0"/>
          </a:p>
        </p:txBody>
      </p:sp>
      <p:cxnSp>
        <p:nvCxnSpPr>
          <p:cNvPr id="75" name="Straight Arrow Connector 74"/>
          <p:cNvCxnSpPr>
            <a:stCxn id="25" idx="1"/>
          </p:cNvCxnSpPr>
          <p:nvPr/>
        </p:nvCxnSpPr>
        <p:spPr>
          <a:xfrm flipV="1">
            <a:off x="7010400" y="3079098"/>
            <a:ext cx="238125" cy="3192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7400925" y="3092433"/>
            <a:ext cx="457200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8001000" y="3092433"/>
            <a:ext cx="457200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>
            <a:off x="7924800" y="3836670"/>
            <a:ext cx="533400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7315200" y="3836670"/>
            <a:ext cx="533400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6705600" y="3817619"/>
            <a:ext cx="533400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6623050" y="3811905"/>
            <a:ext cx="0" cy="529589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6616700" y="4521042"/>
            <a:ext cx="0" cy="529589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6604000" y="5235417"/>
            <a:ext cx="0" cy="529589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>
            <a:off x="6070600" y="5867400"/>
            <a:ext cx="533400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5469255" y="5867400"/>
            <a:ext cx="533400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5410200" y="5840700"/>
            <a:ext cx="0" cy="321945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V="1">
            <a:off x="5237320" y="5765005"/>
            <a:ext cx="0" cy="367189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5209460" y="5657612"/>
            <a:ext cx="45720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5747385" y="5657612"/>
            <a:ext cx="45720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6400800" y="5181838"/>
            <a:ext cx="0" cy="475774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V="1">
            <a:off x="6400800" y="4574857"/>
            <a:ext cx="0" cy="475774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V="1">
            <a:off x="6410325" y="3987402"/>
            <a:ext cx="0" cy="475774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V="1">
            <a:off x="6410325" y="3381613"/>
            <a:ext cx="0" cy="475774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V="1">
            <a:off x="6438900" y="2823686"/>
            <a:ext cx="0" cy="475774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6438900" y="2296764"/>
            <a:ext cx="0" cy="453391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>
            <a:off x="5772983" y="2358390"/>
            <a:ext cx="496016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H="1">
            <a:off x="5134211" y="2362200"/>
            <a:ext cx="496016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>
            <a:off x="4460318" y="2362200"/>
            <a:ext cx="496016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>
            <a:off x="3805509" y="2362200"/>
            <a:ext cx="496016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3733800" y="2358390"/>
            <a:ext cx="0" cy="22860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3446162" y="2167890"/>
            <a:ext cx="457200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V="1">
            <a:off x="3513192" y="2217420"/>
            <a:ext cx="0" cy="289559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3978876" y="2169795"/>
            <a:ext cx="457200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4499134" y="2177415"/>
            <a:ext cx="457200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5173504" y="2177415"/>
            <a:ext cx="457200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5735955" y="2177415"/>
            <a:ext cx="512445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6204585" y="2217420"/>
            <a:ext cx="0" cy="53721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6193155" y="2885599"/>
            <a:ext cx="0" cy="53721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6193155" y="3600450"/>
            <a:ext cx="0" cy="53721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>
            <a:off x="6193155" y="4299109"/>
            <a:ext cx="0" cy="53721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6193155" y="4913233"/>
            <a:ext cx="0" cy="53721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H="1">
            <a:off x="5614035" y="5500211"/>
            <a:ext cx="519232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flipH="1">
            <a:off x="5058726" y="5500211"/>
            <a:ext cx="519232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5058726" y="5543549"/>
            <a:ext cx="0" cy="53721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V="1">
            <a:off x="4864412" y="5748333"/>
            <a:ext cx="0" cy="36718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V="1">
            <a:off x="4864412" y="5359954"/>
            <a:ext cx="0" cy="36718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4956334" y="5354477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5507355" y="5354477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 flipH="1" flipV="1">
            <a:off x="6002538" y="4785836"/>
            <a:ext cx="117" cy="55102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 flipV="1">
            <a:off x="5993371" y="4225289"/>
            <a:ext cx="1" cy="46862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flipH="1" flipV="1">
            <a:off x="5993372" y="3574734"/>
            <a:ext cx="9166" cy="5162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V="1">
            <a:off x="6002538" y="2920127"/>
            <a:ext cx="9168" cy="55102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 flipV="1">
            <a:off x="6020874" y="2506979"/>
            <a:ext cx="9168" cy="3700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 flipH="1">
            <a:off x="4973239" y="1981200"/>
            <a:ext cx="49601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 flipH="1">
            <a:off x="3805509" y="2002155"/>
            <a:ext cx="49601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 flipH="1">
            <a:off x="4357302" y="1981200"/>
            <a:ext cx="49601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/>
          <p:nvPr/>
        </p:nvCxnSpPr>
        <p:spPr>
          <a:xfrm flipH="1">
            <a:off x="3259455" y="2003394"/>
            <a:ext cx="49601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 flipH="1">
            <a:off x="2647591" y="2003394"/>
            <a:ext cx="49601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flipH="1">
            <a:off x="5564565" y="1981200"/>
            <a:ext cx="49601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 flipV="1">
            <a:off x="6020991" y="2050874"/>
            <a:ext cx="9168" cy="3700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6400800" y="2983468"/>
            <a:ext cx="5966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BAWAH</a:t>
            </a:r>
            <a:endParaRPr lang="ms-MY" sz="1000" dirty="0"/>
          </a:p>
        </p:txBody>
      </p:sp>
      <p:sp>
        <p:nvSpPr>
          <p:cNvPr id="161" name="TextBox 160"/>
          <p:cNvSpPr txBox="1"/>
          <p:nvPr/>
        </p:nvSpPr>
        <p:spPr>
          <a:xfrm>
            <a:off x="6400800" y="3551444"/>
            <a:ext cx="7409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TINGKAT 1</a:t>
            </a:r>
            <a:endParaRPr lang="ms-MY" sz="1000" dirty="0"/>
          </a:p>
        </p:txBody>
      </p:sp>
      <p:cxnSp>
        <p:nvCxnSpPr>
          <p:cNvPr id="162" name="Straight Arrow Connector 161"/>
          <p:cNvCxnSpPr/>
          <p:nvPr/>
        </p:nvCxnSpPr>
        <p:spPr>
          <a:xfrm flipV="1">
            <a:off x="2557758" y="1670440"/>
            <a:ext cx="9168" cy="3700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/>
          <p:nvPr/>
        </p:nvCxnSpPr>
        <p:spPr>
          <a:xfrm flipV="1">
            <a:off x="2574324" y="1214029"/>
            <a:ext cx="9168" cy="3700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378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58</Words>
  <Application>Microsoft Office PowerPoint</Application>
  <PresentationFormat>On-screen Show (4:3)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PELAN LANTAI, MAJLIS IFTAR BERSAMA  PERMAISURI JOHOR CANSELOR UTM 18 JUN 2016 (SABTU) DEWAN PEPERIKSAAN , MASJID SULTAN ISMAIL, UTM JOHOR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BILIK MESYUARAT UTAMA, BANGUNAN PENTADBIRAN</dc:title>
  <dc:creator>hek</dc:creator>
  <cp:lastModifiedBy>WIN8.1-64bit</cp:lastModifiedBy>
  <cp:revision>34</cp:revision>
  <cp:lastPrinted>2016-06-16T06:34:12Z</cp:lastPrinted>
  <dcterms:created xsi:type="dcterms:W3CDTF">2010-02-19T07:15:05Z</dcterms:created>
  <dcterms:modified xsi:type="dcterms:W3CDTF">2016-06-19T01:40:40Z</dcterms:modified>
</cp:coreProperties>
</file>